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79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449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343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0034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2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83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385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458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998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845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271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70DFF-2906-4F34-9E11-EF1C05BA1F08}" type="datetimeFigureOut">
              <a:rPr lang="zh-CN" altLang="en-US" smtClean="0"/>
              <a:t>2016/12/20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FC2D6-8B21-4022-AD12-2FFF5E8A49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203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2345.com/?kqq869321632" TargetMode="External"/><Relationship Id="rId2" Type="http://schemas.openxmlformats.org/officeDocument/2006/relationships/hyperlink" Target="https://hao.360.cn/?src=lm&amp;ls=n051fa0f495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课堂教学方案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859722"/>
          </a:xfrm>
        </p:spPr>
        <p:txBody>
          <a:bodyPr>
            <a:normAutofit/>
          </a:bodyPr>
          <a:lstStyle/>
          <a:p>
            <a:r>
              <a:rPr lang="zh-CN" altLang="en-US" dirty="0"/>
              <a:t>网站</a:t>
            </a:r>
            <a:r>
              <a:rPr lang="zh-CN" altLang="en-US" dirty="0" smtClean="0"/>
              <a:t>：</a:t>
            </a:r>
            <a:r>
              <a:rPr lang="en-US" altLang="zh-CN" dirty="0" smtClean="0"/>
              <a:t>gudianxiaoshuo.com</a:t>
            </a:r>
          </a:p>
          <a:p>
            <a:r>
              <a:rPr lang="en-US" altLang="zh-CN" dirty="0" smtClean="0"/>
              <a:t>         Needdown.com</a:t>
            </a:r>
          </a:p>
          <a:p>
            <a:endParaRPr lang="en-US" altLang="zh-CN" dirty="0" smtClean="0"/>
          </a:p>
          <a:p>
            <a:r>
              <a:rPr lang="zh-CN" altLang="en-US" dirty="0" smtClean="0"/>
              <a:t>作者微信：</a:t>
            </a:r>
            <a:r>
              <a:rPr lang="en-US" altLang="zh-CN" dirty="0" err="1" smtClean="0"/>
              <a:t>gudianxiaoshuo</a:t>
            </a:r>
            <a:endParaRPr lang="en-US" altLang="zh-CN" dirty="0" smtClean="0"/>
          </a:p>
          <a:p>
            <a:r>
              <a:rPr lang="en-US" altLang="zh-CN" dirty="0" smtClean="0"/>
              <a:t>    QQ</a:t>
            </a:r>
            <a:r>
              <a:rPr lang="zh-CN" altLang="en-US" dirty="0" smtClean="0"/>
              <a:t>：</a:t>
            </a:r>
            <a:r>
              <a:rPr lang="en-US" altLang="zh-CN" dirty="0" smtClean="0"/>
              <a:t>869321632</a:t>
            </a:r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7153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大</a:t>
            </a:r>
            <a:r>
              <a:rPr lang="zh-CN" altLang="en-US" dirty="0" smtClean="0"/>
              <a:t>屏横竖编辑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519" y="1825625"/>
            <a:ext cx="6108961" cy="4351338"/>
          </a:xfrm>
        </p:spPr>
      </p:pic>
    </p:spTree>
    <p:extLst>
      <p:ext uri="{BB962C8B-B14F-4D97-AF65-F5344CB8AC3E}">
        <p14:creationId xmlns:p14="http://schemas.microsoft.com/office/powerpoint/2010/main" val="18190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9837"/>
          </a:xfrm>
        </p:spPr>
        <p:txBody>
          <a:bodyPr/>
          <a:lstStyle/>
          <a:p>
            <a:r>
              <a:rPr lang="zh-CN" altLang="en-US" dirty="0" smtClean="0"/>
              <a:t>打赏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2362200"/>
            <a:ext cx="9144000" cy="376428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hlinkClick r:id="rId2"/>
              </a:rPr>
              <a:t>https://hao.360.cn/?src=lm&amp;ls=n051fa0f495</a:t>
            </a:r>
            <a:endParaRPr lang="en-US" altLang="zh-CN" dirty="0" smtClean="0"/>
          </a:p>
          <a:p>
            <a:r>
              <a:rPr lang="en-US" altLang="zh-CN" dirty="0" smtClean="0">
                <a:hlinkClick r:id="rId3"/>
              </a:rPr>
              <a:t>https://www.2345.com/?kqq869321632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欢迎，将上面的导航网页设置为浏览器默认主页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我的网站：</a:t>
            </a:r>
            <a:r>
              <a:rPr lang="en-US" altLang="zh-CN" dirty="0" smtClean="0"/>
              <a:t>gudianxiaoshuo.com</a:t>
            </a:r>
          </a:p>
          <a:p>
            <a:r>
              <a:rPr lang="en-US" altLang="zh-CN" dirty="0" smtClean="0"/>
              <a:t>             Needdown.com</a:t>
            </a:r>
          </a:p>
          <a:p>
            <a:r>
              <a:rPr lang="zh-CN" altLang="en-US" dirty="0"/>
              <a:t>微</a:t>
            </a:r>
            <a:r>
              <a:rPr lang="zh-CN" altLang="en-US" dirty="0" smtClean="0"/>
              <a:t>信：</a:t>
            </a:r>
            <a:r>
              <a:rPr lang="en-US" altLang="zh-CN" dirty="0" err="1" smtClean="0"/>
              <a:t>gudianxiaoshuo</a:t>
            </a:r>
            <a:endParaRPr lang="en-US" altLang="zh-CN" dirty="0" smtClean="0"/>
          </a:p>
          <a:p>
            <a:r>
              <a:rPr lang="en-US" altLang="zh-CN" dirty="0" smtClean="0"/>
              <a:t>QQ</a:t>
            </a:r>
            <a:r>
              <a:rPr lang="zh-CN" altLang="en-US" dirty="0" smtClean="0"/>
              <a:t>：</a:t>
            </a:r>
            <a:r>
              <a:rPr lang="en-US" altLang="zh-CN" smtClean="0">
                <a:hlinkClick r:id="rId3"/>
              </a:rPr>
              <a:t>869321632</a:t>
            </a:r>
            <a:endParaRPr lang="en-US" altLang="zh-CN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5991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12725"/>
            <a:ext cx="10515600" cy="1021715"/>
          </a:xfrm>
        </p:spPr>
        <p:txBody>
          <a:bodyPr/>
          <a:lstStyle/>
          <a:p>
            <a:r>
              <a:rPr lang="zh-CN" altLang="en-US" dirty="0" smtClean="0"/>
              <a:t>课堂教学方案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416368"/>
            <a:ext cx="10515600" cy="5197791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本方案，旨在调动学生课堂学习氛围，提高教师讲课效率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一是：提问软件（快乐课堂、课堂提问，这两个软件，可以根据个人喜好，选择使用）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r>
              <a:rPr lang="zh-CN" altLang="en-US" dirty="0" smtClean="0"/>
              <a:t>一是：有声大屏文字编辑，卡拉</a:t>
            </a:r>
            <a:r>
              <a:rPr lang="en-US" altLang="zh-CN" dirty="0" smtClean="0"/>
              <a:t>OK</a:t>
            </a:r>
            <a:r>
              <a:rPr lang="zh-CN" altLang="en-US" dirty="0" smtClean="0"/>
              <a:t>朗读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                </a:t>
            </a:r>
            <a:r>
              <a:rPr lang="zh-CN" altLang="en-US" dirty="0" smtClean="0"/>
              <a:t>开创卡拉</a:t>
            </a:r>
            <a:r>
              <a:rPr lang="en-US" altLang="zh-CN" dirty="0" smtClean="0"/>
              <a:t>OK</a:t>
            </a:r>
            <a:r>
              <a:rPr lang="zh-CN" altLang="en-US" dirty="0" smtClean="0"/>
              <a:t>朗读方式</a:t>
            </a:r>
            <a:endParaRPr lang="en-US" altLang="zh-CN" dirty="0"/>
          </a:p>
          <a:p>
            <a:pPr marL="0" indent="0">
              <a:buNone/>
            </a:pPr>
            <a:r>
              <a:rPr lang="en-US" altLang="zh-CN" dirty="0" smtClean="0"/>
              <a:t>                </a:t>
            </a:r>
            <a:r>
              <a:rPr lang="zh-CN" altLang="en-US" dirty="0" smtClean="0"/>
              <a:t>采用独创的，大屏编辑、有声卡拉</a:t>
            </a:r>
            <a:r>
              <a:rPr lang="en-US" altLang="zh-CN" dirty="0" smtClean="0"/>
              <a:t>OK</a:t>
            </a:r>
            <a:r>
              <a:rPr lang="zh-CN" altLang="en-US" dirty="0" smtClean="0"/>
              <a:t>朗读方式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   </a:t>
            </a:r>
            <a:r>
              <a:rPr lang="zh-CN" altLang="en-US" dirty="0" smtClean="0"/>
              <a:t>很大程度上，可以更方便的进行直接书写，替代</a:t>
            </a:r>
            <a:r>
              <a:rPr lang="en-US" altLang="zh-CN" dirty="0" smtClean="0"/>
              <a:t>PPT</a:t>
            </a:r>
            <a:r>
              <a:rPr lang="zh-CN" altLang="en-US" dirty="0" smtClean="0"/>
              <a:t>只能读的缺陷。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6387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课堂软件之</a:t>
            </a:r>
            <a:r>
              <a:rPr lang="en-US" altLang="zh-CN" dirty="0" smtClean="0"/>
              <a:t>---</a:t>
            </a:r>
            <a:r>
              <a:rPr lang="zh-CN" altLang="en-US" dirty="0" smtClean="0"/>
              <a:t>快乐课堂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095" y="1825625"/>
            <a:ext cx="6707810" cy="4351338"/>
          </a:xfrm>
        </p:spPr>
      </p:pic>
    </p:spTree>
    <p:extLst>
      <p:ext uri="{BB962C8B-B14F-4D97-AF65-F5344CB8AC3E}">
        <p14:creationId xmlns:p14="http://schemas.microsoft.com/office/powerpoint/2010/main" val="80138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8200" y="731520"/>
            <a:ext cx="10515600" cy="544544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dirty="0" smtClean="0"/>
              <a:t>设置</a:t>
            </a:r>
            <a:r>
              <a:rPr lang="en-US" altLang="zh-CN" dirty="0" smtClean="0"/>
              <a:t>-----</a:t>
            </a:r>
            <a:r>
              <a:rPr lang="zh-CN" altLang="en-US" dirty="0" smtClean="0"/>
              <a:t>修改为自己的班级：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只需要修改  </a:t>
            </a:r>
            <a:r>
              <a:rPr lang="en-US" altLang="zh-CN" dirty="0" smtClean="0"/>
              <a:t>【</a:t>
            </a:r>
            <a:r>
              <a:rPr lang="zh-CN" altLang="en-US" dirty="0"/>
              <a:t>成绩</a:t>
            </a:r>
            <a:r>
              <a:rPr lang="en-US" altLang="zh-CN" dirty="0" smtClean="0"/>
              <a:t>】</a:t>
            </a:r>
            <a:r>
              <a:rPr lang="zh-CN" altLang="en-US" dirty="0" smtClean="0"/>
              <a:t>文件夹，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小组</a:t>
            </a:r>
            <a:r>
              <a:rPr lang="en-US" altLang="zh-CN" dirty="0" smtClean="0"/>
              <a:t>1.txt</a:t>
            </a:r>
          </a:p>
          <a:p>
            <a:pPr marL="0" indent="0">
              <a:buNone/>
            </a:pPr>
            <a:r>
              <a:rPr lang="zh-CN" altLang="en-US" dirty="0" smtClean="0"/>
              <a:t>小组</a:t>
            </a:r>
            <a:r>
              <a:rPr lang="en-US" altLang="zh-CN" dirty="0" smtClean="0"/>
              <a:t>2.txt</a:t>
            </a:r>
          </a:p>
          <a:p>
            <a:pPr marL="0" indent="0">
              <a:buNone/>
            </a:pPr>
            <a:r>
              <a:rPr lang="zh-CN" altLang="en-US" dirty="0" smtClean="0"/>
              <a:t>小组</a:t>
            </a:r>
            <a:r>
              <a:rPr lang="en-US" altLang="zh-CN" dirty="0"/>
              <a:t>3</a:t>
            </a:r>
            <a:r>
              <a:rPr lang="en-US" altLang="zh-CN" dirty="0" smtClean="0"/>
              <a:t>.txt</a:t>
            </a:r>
          </a:p>
          <a:p>
            <a:pPr marL="0" indent="0">
              <a:buNone/>
            </a:pPr>
            <a:r>
              <a:rPr lang="zh-CN" altLang="en-US" dirty="0" smtClean="0"/>
              <a:t>小组</a:t>
            </a:r>
            <a:r>
              <a:rPr lang="en-US" altLang="zh-CN" dirty="0" smtClean="0"/>
              <a:t>4.txt</a:t>
            </a:r>
          </a:p>
          <a:p>
            <a:pPr marL="0" indent="0">
              <a:buNone/>
            </a:pPr>
            <a:r>
              <a:rPr lang="zh-CN" altLang="en-US" dirty="0" smtClean="0"/>
              <a:t>等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每个小组的初始内容，就是该小组的学生名单。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可自行添加小组、添加学生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546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133390"/>
            <a:ext cx="5795781" cy="440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2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14149"/>
            <a:ext cx="8405419" cy="465294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5800299"/>
            <a:ext cx="10148248" cy="376664"/>
          </a:xfrm>
        </p:spPr>
        <p:txBody>
          <a:bodyPr>
            <a:normAutofit fontScale="85000" lnSpcReduction="20000"/>
          </a:bodyPr>
          <a:lstStyle/>
          <a:p>
            <a:r>
              <a:rPr lang="zh-CN" altLang="en-US" dirty="0" smtClean="0"/>
              <a:t>可将姓名按学号顺序  保存在 学号</a:t>
            </a:r>
            <a:r>
              <a:rPr lang="en-US" altLang="zh-CN" dirty="0" smtClean="0"/>
              <a:t>.txt</a:t>
            </a:r>
            <a:r>
              <a:rPr lang="zh-CN" altLang="en-US" dirty="0" smtClean="0"/>
              <a:t>文件中</a:t>
            </a:r>
            <a:endParaRPr lang="en-US" altLang="zh-CN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273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添加成功后， 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可以运行快乐课堂、也可以运行课堂提问软件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561" y="2149475"/>
            <a:ext cx="2167358" cy="4027488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65754"/>
            <a:ext cx="4358640" cy="3594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56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卡拉</a:t>
            </a:r>
            <a:r>
              <a:rPr lang="en-US" altLang="zh-CN" dirty="0" smtClean="0"/>
              <a:t>OK</a:t>
            </a:r>
            <a:r>
              <a:rPr lang="zh-CN" altLang="en-US" dirty="0" smtClean="0"/>
              <a:t>朗读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921" y="1825625"/>
            <a:ext cx="5970157" cy="4351338"/>
          </a:xfrm>
        </p:spPr>
      </p:pic>
    </p:spTree>
    <p:extLst>
      <p:ext uri="{BB962C8B-B14F-4D97-AF65-F5344CB8AC3E}">
        <p14:creationId xmlns:p14="http://schemas.microsoft.com/office/powerpoint/2010/main" val="22334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有声大屏书写</a:t>
            </a:r>
            <a:endParaRPr lang="zh-CN" altLang="en-US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782" y="1825625"/>
            <a:ext cx="5840435" cy="4351338"/>
          </a:xfr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050" y="1501253"/>
            <a:ext cx="9105900" cy="530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234</Words>
  <Application>Microsoft Office PowerPoint</Application>
  <PresentationFormat>宽屏</PresentationFormat>
  <Paragraphs>44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6" baseType="lpstr">
      <vt:lpstr>宋体</vt:lpstr>
      <vt:lpstr>Arial</vt:lpstr>
      <vt:lpstr>Calibri</vt:lpstr>
      <vt:lpstr>Calibri Light</vt:lpstr>
      <vt:lpstr>Office 主题</vt:lpstr>
      <vt:lpstr>课堂教学方案</vt:lpstr>
      <vt:lpstr>课堂教学方案</vt:lpstr>
      <vt:lpstr>课堂软件之---快乐课堂</vt:lpstr>
      <vt:lpstr>PowerPoint 演示文稿</vt:lpstr>
      <vt:lpstr>PowerPoint 演示文稿</vt:lpstr>
      <vt:lpstr>PowerPoint 演示文稿</vt:lpstr>
      <vt:lpstr>添加成功后，    可以运行快乐课堂、也可以运行课堂提问软件</vt:lpstr>
      <vt:lpstr>卡拉OK朗读</vt:lpstr>
      <vt:lpstr>有声大屏书写</vt:lpstr>
      <vt:lpstr>大屏横竖编辑</vt:lpstr>
      <vt:lpstr>打赏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课堂教学软件</dc:title>
  <dc:creator>shuilan shuilan</dc:creator>
  <cp:lastModifiedBy>shuilan shuilan</cp:lastModifiedBy>
  <cp:revision>15</cp:revision>
  <dcterms:created xsi:type="dcterms:W3CDTF">2016-10-25T04:30:26Z</dcterms:created>
  <dcterms:modified xsi:type="dcterms:W3CDTF">2016-12-20T08:03:11Z</dcterms:modified>
</cp:coreProperties>
</file>